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0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/>
    <p:restoredTop sz="93715"/>
  </p:normalViewPr>
  <p:slideViewPr>
    <p:cSldViewPr snapToGrid="0" snapToObjects="1">
      <p:cViewPr varScale="1">
        <p:scale>
          <a:sx n="86" d="100"/>
          <a:sy n="86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alexnet</a:t>
            </a:r>
            <a:r>
              <a:rPr lang="en-US" dirty="0"/>
              <a:t> recall junction 83</a:t>
            </a:r>
          </a:p>
          <a:p>
            <a:r>
              <a:rPr lang="en-US" dirty="0" err="1"/>
              <a:t>alexnet</a:t>
            </a:r>
            <a:r>
              <a:rPr lang="en-US" dirty="0"/>
              <a:t> accuracy junction 12</a:t>
            </a:r>
          </a:p>
          <a:p>
            <a:r>
              <a:rPr lang="en-US" dirty="0" err="1"/>
              <a:t>alexnet</a:t>
            </a:r>
            <a:r>
              <a:rPr lang="en-US" dirty="0"/>
              <a:t> precision junction 2</a:t>
            </a:r>
          </a:p>
          <a:p>
            <a:r>
              <a:rPr lang="en-US" dirty="0" err="1"/>
              <a:t>alexnet</a:t>
            </a:r>
            <a:r>
              <a:rPr lang="en-US" dirty="0"/>
              <a:t> loss junction 17</a:t>
            </a:r>
          </a:p>
          <a:p>
            <a:r>
              <a:rPr lang="en-US" dirty="0" err="1"/>
              <a:t>alexnet</a:t>
            </a:r>
            <a:r>
              <a:rPr lang="en-US" dirty="0"/>
              <a:t> F1 junction 8</a:t>
            </a:r>
          </a:p>
          <a:p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 recall gap 54</a:t>
            </a:r>
          </a:p>
          <a:p>
            <a:r>
              <a:rPr lang="en-US" dirty="0" err="1"/>
              <a:t>alexnet</a:t>
            </a:r>
            <a:r>
              <a:rPr lang="en-US" dirty="0"/>
              <a:t> accuracy gap 17</a:t>
            </a:r>
          </a:p>
          <a:p>
            <a:r>
              <a:rPr lang="en-US" dirty="0" err="1"/>
              <a:t>alexnet</a:t>
            </a:r>
            <a:r>
              <a:rPr lang="en-US" dirty="0"/>
              <a:t> precision gap 27</a:t>
            </a:r>
          </a:p>
          <a:p>
            <a:r>
              <a:rPr lang="en-US" dirty="0" err="1"/>
              <a:t>alexnet</a:t>
            </a:r>
            <a:r>
              <a:rPr lang="en-US" dirty="0"/>
              <a:t> loss gap 17</a:t>
            </a:r>
          </a:p>
          <a:p>
            <a:r>
              <a:rPr lang="en-US" dirty="0" err="1"/>
              <a:t>alexnet</a:t>
            </a:r>
            <a:r>
              <a:rPr lang="en-US" dirty="0"/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8608</TotalTime>
  <Words>3819</Words>
  <Application>Microsoft Macintosh PowerPoint</Application>
  <PresentationFormat>Widescreen</PresentationFormat>
  <Paragraphs>2461</Paragraphs>
  <Slides>118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5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263</cp:revision>
  <dcterms:created xsi:type="dcterms:W3CDTF">2020-02-26T13:59:58Z</dcterms:created>
  <dcterms:modified xsi:type="dcterms:W3CDTF">2020-06-05T18:17:38Z</dcterms:modified>
</cp:coreProperties>
</file>